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128" b="1" i="0" u="none" strike="noStrike" baseline="0" dirty="0" smtClean="0">
                <a:effectLst/>
              </a:rPr>
              <a:t>“Which of the following flavors of ice cream would you like to be served at Homecoming?”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Cookies &amp; Cream</c:v>
                </c:pt>
                <c:pt idx="1">
                  <c:v>Caramel Fudge Brownie</c:v>
                </c:pt>
                <c:pt idx="2">
                  <c:v>Fresh Mint Chocolate Chunk</c:v>
                </c:pt>
                <c:pt idx="3">
                  <c:v>Cookie Dough</c:v>
                </c:pt>
                <c:pt idx="4">
                  <c:v>Peanut Butter Chocolate Chunk</c:v>
                </c:pt>
                <c:pt idx="5">
                  <c:v>Fresh Strawberry</c:v>
                </c:pt>
                <c:pt idx="6">
                  <c:v>Chocolate Peanut Butter Chunk</c:v>
                </c:pt>
                <c:pt idx="7">
                  <c:v>Double Chocolate Chunk</c:v>
                </c:pt>
                <c:pt idx="8">
                  <c:v>Black Raspberry Chocolate Chunk</c:v>
                </c:pt>
                <c:pt idx="9">
                  <c:v>Chocolate</c:v>
                </c:pt>
                <c:pt idx="10">
                  <c:v>Banana Cream Pie</c:v>
                </c:pt>
                <c:pt idx="11">
                  <c:v>Blue Cosmo</c:v>
                </c:pt>
                <c:pt idx="12">
                  <c:v>Key Lime Pie</c:v>
                </c:pt>
                <c:pt idx="13">
                  <c:v>Vanilla Bean</c:v>
                </c:pt>
                <c:pt idx="14">
                  <c:v>Caramel Sea Salt</c:v>
                </c:pt>
                <c:pt idx="15">
                  <c:v>Coffee Chocolate Chunk</c:v>
                </c:pt>
                <c:pt idx="16">
                  <c:v>Rocky Road</c:v>
                </c:pt>
                <c:pt idx="17">
                  <c:v>Toasted Pistachio</c:v>
                </c:pt>
                <c:pt idx="18">
                  <c:v>Bing Cherry Chocolate Chunk</c:v>
                </c:pt>
                <c:pt idx="19">
                  <c:v>Butter Pecan</c:v>
                </c:pt>
                <c:pt idx="20">
                  <c:v>Dark Roast Coffee</c:v>
                </c:pt>
                <c:pt idx="21">
                  <c:v>Pralines &amp; Cream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28</c:v>
                </c:pt>
                <c:pt idx="1">
                  <c:v>26</c:v>
                </c:pt>
                <c:pt idx="2">
                  <c:v>23</c:v>
                </c:pt>
                <c:pt idx="3">
                  <c:v>23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3850272"/>
        <c:axId val="543844000"/>
      </c:barChart>
      <c:catAx>
        <c:axId val="543850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Ice Cream Flavors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44000"/>
        <c:crosses val="autoZero"/>
        <c:auto val="1"/>
        <c:lblAlgn val="ctr"/>
        <c:lblOffset val="100"/>
        <c:noMultiLvlLbl val="0"/>
      </c:catAx>
      <c:valAx>
        <c:axId val="543844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385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a/ignatius.edu/forms/d/1ZO4_7x1b9AqZ9DH4LcxVIghOTKhdAy223dEoxG-QCzk/viewform?usp=send_for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Homecoming: Mitchell’s Ice Cream Survey Results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August 11, 2015</a:t>
            </a:r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Survey</a:t>
            </a:r>
            <a:r>
              <a:rPr lang="en-US" sz="2800" dirty="0" smtClean="0"/>
              <a:t> Created by John Ortega ‘16</a:t>
            </a:r>
          </a:p>
          <a:p>
            <a:r>
              <a:rPr lang="en-US" sz="2800" dirty="0" smtClean="0"/>
              <a:t>Data Compiled by John Ortega ‘16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189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was distributed on August 4, 2015</a:t>
            </a:r>
          </a:p>
          <a:p>
            <a:r>
              <a:rPr lang="en-US" dirty="0" smtClean="0"/>
              <a:t>Students were given the opportunity to vote on what ice cream flavor they wanted to be served at the Homecoming dance.</a:t>
            </a:r>
          </a:p>
          <a:p>
            <a:r>
              <a:rPr lang="en-US" dirty="0" smtClean="0"/>
              <a:t>Each student was only allowed to vote for one option</a:t>
            </a:r>
          </a:p>
          <a:p>
            <a:r>
              <a:rPr lang="en-US" dirty="0" smtClean="0"/>
              <a:t>201 students participated in the survey.</a:t>
            </a:r>
          </a:p>
        </p:txBody>
      </p:sp>
    </p:spTree>
    <p:extLst>
      <p:ext uri="{BB962C8B-B14F-4D97-AF65-F5344CB8AC3E}">
        <p14:creationId xmlns:p14="http://schemas.microsoft.com/office/powerpoint/2010/main" val="293279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943876"/>
              </p:ext>
            </p:extLst>
          </p:nvPr>
        </p:nvGraphicFramePr>
        <p:xfrm>
          <a:off x="1295400" y="982133"/>
          <a:ext cx="9601200" cy="489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1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clear top four favorite flavors: Cookies &amp; Cream, Caramel Fudge Brownie, Fresh Mint Chocolate Chunk, Cookie Dough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8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4115</TotalTime>
  <Words>120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Homecoming: Mitchell’s Ice Cream Survey Results</vt:lpstr>
      <vt:lpstr>Quick Facts</vt:lpstr>
      <vt:lpstr>PowerPoint Presentation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Homecoming: Mitchell’s Ice Cream Survey Results</dc:title>
  <dc:creator>Microsoft account</dc:creator>
  <cp:lastModifiedBy>Microsoft account</cp:lastModifiedBy>
  <cp:revision>16</cp:revision>
  <dcterms:created xsi:type="dcterms:W3CDTF">2015-08-09T16:48:40Z</dcterms:created>
  <dcterms:modified xsi:type="dcterms:W3CDTF">2015-08-12T13:23:44Z</dcterms:modified>
</cp:coreProperties>
</file>